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e5bd62f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e5bd62f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OTdBcLc9i2w" TargetMode="External"/><Relationship Id="rId12" Type="http://schemas.openxmlformats.org/officeDocument/2006/relationships/hyperlink" Target="https://www.youtube.com/watch?v=G1144LDsREo" TargetMode="Externa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watch?v=SZOu8E0knx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watch?v=-sw5HDmsG24" TargetMode="External"/><Relationship Id="rId14" Type="http://schemas.openxmlformats.org/officeDocument/2006/relationships/hyperlink" Target="https://www.youtube.com/watch?v=2E72TZy0LNo&amp;t=1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225" y="1610912"/>
            <a:ext cx="7745525" cy="99975"/>
          </a:xfrm>
          <a:prstGeom prst="rect">
            <a:avLst/>
          </a:prstGeom>
          <a:noFill/>
          <a:ln>
            <a:noFill/>
          </a:ln>
          <a:effectLst>
            <a:outerShdw blurRad="42863" dist="85725" dir="5400000" algn="bl" rotWithShape="0">
              <a:srgbClr val="666666">
                <a:alpha val="86000"/>
              </a:srgbClr>
            </a:outerShdw>
          </a:effectLst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238" y="3391225"/>
            <a:ext cx="7745525" cy="99975"/>
          </a:xfrm>
          <a:prstGeom prst="rect">
            <a:avLst/>
          </a:prstGeom>
          <a:noFill/>
          <a:ln>
            <a:noFill/>
          </a:ln>
          <a:effectLst>
            <a:outerShdw blurRad="42863" dist="85725" dir="5400000" algn="bl" rotWithShape="0">
              <a:srgbClr val="666666">
                <a:alpha val="86000"/>
              </a:srgbClr>
            </a:outerShdw>
          </a:effectLst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11158"/>
          <a:stretch/>
        </p:blipFill>
        <p:spPr>
          <a:xfrm>
            <a:off x="7418950" y="627475"/>
            <a:ext cx="997325" cy="98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900" y="877649"/>
            <a:ext cx="929299" cy="15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8057" y="302001"/>
            <a:ext cx="1227859" cy="1347456"/>
          </a:xfrm>
          <a:prstGeom prst="rect">
            <a:avLst/>
          </a:prstGeom>
        </p:spPr>
      </p:pic>
      <p:pic>
        <p:nvPicPr>
          <p:cNvPr id="3" name="Picture 2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9916" y="1901511"/>
            <a:ext cx="1014389" cy="1482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2231" y="1931515"/>
            <a:ext cx="1299510" cy="1452895"/>
          </a:xfrm>
          <a:prstGeom prst="rect">
            <a:avLst/>
          </a:prstGeom>
        </p:spPr>
      </p:pic>
      <p:pic>
        <p:nvPicPr>
          <p:cNvPr id="5" name="Picture 4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41616" y="1944294"/>
            <a:ext cx="1397383" cy="1440116"/>
          </a:xfrm>
          <a:prstGeom prst="rect">
            <a:avLst/>
          </a:prstGeom>
        </p:spPr>
      </p:pic>
      <p:pic>
        <p:nvPicPr>
          <p:cNvPr id="6" name="Picture 5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65610" y="245295"/>
            <a:ext cx="1262999" cy="1365617"/>
          </a:xfrm>
          <a:prstGeom prst="rect">
            <a:avLst/>
          </a:prstGeom>
        </p:spPr>
      </p:pic>
      <p:pic>
        <p:nvPicPr>
          <p:cNvPr id="7" name="Picture 6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54647" y="104988"/>
            <a:ext cx="1321372" cy="1544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Chloe.Gosling</dc:creator>
  <cp:lastModifiedBy>Chloe.Gosling</cp:lastModifiedBy>
  <cp:revision>2</cp:revision>
  <dcterms:modified xsi:type="dcterms:W3CDTF">2024-01-12T11:30:16Z</dcterms:modified>
</cp:coreProperties>
</file>